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6" r:id="rId4"/>
    <p:sldId id="258" r:id="rId5"/>
    <p:sldId id="260" r:id="rId6"/>
    <p:sldId id="269" r:id="rId7"/>
    <p:sldId id="270" r:id="rId8"/>
    <p:sldId id="272" r:id="rId9"/>
    <p:sldId id="273" r:id="rId10"/>
    <p:sldId id="259" r:id="rId11"/>
    <p:sldId id="263" r:id="rId12"/>
    <p:sldId id="264" r:id="rId13"/>
    <p:sldId id="267" r:id="rId14"/>
    <p:sldId id="26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1/5/2018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1CDBF-5414-411E-9C19-0DF20EF1C2D9}"/>
              </a:ext>
            </a:extLst>
          </p:cNvPr>
          <p:cNvSpPr>
            <a:spLocks noGrp="1"/>
          </p:cNvSpPr>
          <p:nvPr>
            <p:ph type="ctrTitle"/>
          </p:nvPr>
        </p:nvSpPr>
        <p:spPr/>
        <p:txBody>
          <a:bodyPr/>
          <a:lstStyle/>
          <a:p>
            <a:r>
              <a:rPr lang="en-US" dirty="0"/>
              <a:t>Cottage Connect</a:t>
            </a:r>
          </a:p>
        </p:txBody>
      </p:sp>
      <p:sp>
        <p:nvSpPr>
          <p:cNvPr id="3" name="Subtitle 2">
            <a:extLst>
              <a:ext uri="{FF2B5EF4-FFF2-40B4-BE49-F238E27FC236}">
                <a16:creationId xmlns:a16="http://schemas.microsoft.com/office/drawing/2014/main" id="{77BC7DF2-30E5-4964-B9F1-7BED4E3E8C94}"/>
              </a:ext>
            </a:extLst>
          </p:cNvPr>
          <p:cNvSpPr>
            <a:spLocks noGrp="1"/>
          </p:cNvSpPr>
          <p:nvPr>
            <p:ph type="subTitle" idx="1"/>
          </p:nvPr>
        </p:nvSpPr>
        <p:spPr/>
        <p:txBody>
          <a:bodyPr/>
          <a:lstStyle/>
          <a:p>
            <a:r>
              <a:rPr lang="en-US" dirty="0"/>
              <a:t>Deliverable #1</a:t>
            </a:r>
          </a:p>
          <a:p>
            <a:r>
              <a:rPr lang="en-US" dirty="0"/>
              <a:t>Team: Brett Fuller, Conrad Harrison, Kim Kaufman and David </a:t>
            </a:r>
            <a:r>
              <a:rPr lang="en-US" dirty="0" err="1"/>
              <a:t>Staas</a:t>
            </a:r>
            <a:endParaRPr lang="en-US" dirty="0"/>
          </a:p>
        </p:txBody>
      </p:sp>
    </p:spTree>
    <p:extLst>
      <p:ext uri="{BB962C8B-B14F-4D97-AF65-F5344CB8AC3E}">
        <p14:creationId xmlns:p14="http://schemas.microsoft.com/office/powerpoint/2010/main" val="2744081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C0307F-9661-42B9-B38E-C87212F91745}"/>
              </a:ext>
            </a:extLst>
          </p:cNvPr>
          <p:cNvPicPr>
            <a:picLocks noChangeAspect="1"/>
          </p:cNvPicPr>
          <p:nvPr/>
        </p:nvPicPr>
        <p:blipFill>
          <a:blip r:embed="rId2"/>
          <a:stretch>
            <a:fillRect/>
          </a:stretch>
        </p:blipFill>
        <p:spPr>
          <a:xfrm>
            <a:off x="1860274" y="474826"/>
            <a:ext cx="9982200" cy="6120384"/>
          </a:xfrm>
          <a:prstGeom prst="rect">
            <a:avLst/>
          </a:prstGeom>
        </p:spPr>
      </p:pic>
    </p:spTree>
    <p:extLst>
      <p:ext uri="{BB962C8B-B14F-4D97-AF65-F5344CB8AC3E}">
        <p14:creationId xmlns:p14="http://schemas.microsoft.com/office/powerpoint/2010/main" val="164898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8AAB9-7290-4AB2-B224-92C537A3927A}"/>
              </a:ext>
            </a:extLst>
          </p:cNvPr>
          <p:cNvSpPr>
            <a:spLocks noGrp="1"/>
          </p:cNvSpPr>
          <p:nvPr>
            <p:ph type="title"/>
          </p:nvPr>
        </p:nvSpPr>
        <p:spPr>
          <a:xfrm>
            <a:off x="2589211" y="1497496"/>
            <a:ext cx="8915399" cy="1444487"/>
          </a:xfrm>
        </p:spPr>
        <p:txBody>
          <a:bodyPr/>
          <a:lstStyle/>
          <a:p>
            <a:r>
              <a:rPr lang="en-US" dirty="0"/>
              <a:t>Breakdown of roles</a:t>
            </a:r>
          </a:p>
        </p:txBody>
      </p:sp>
      <p:sp>
        <p:nvSpPr>
          <p:cNvPr id="3" name="Text Placeholder 2">
            <a:extLst>
              <a:ext uri="{FF2B5EF4-FFF2-40B4-BE49-F238E27FC236}">
                <a16:creationId xmlns:a16="http://schemas.microsoft.com/office/drawing/2014/main" id="{CA93D740-B5F3-4DCA-9E1A-6E8CD175FF51}"/>
              </a:ext>
            </a:extLst>
          </p:cNvPr>
          <p:cNvSpPr>
            <a:spLocks noGrp="1"/>
          </p:cNvSpPr>
          <p:nvPr>
            <p:ph type="body" idx="1"/>
          </p:nvPr>
        </p:nvSpPr>
        <p:spPr>
          <a:xfrm>
            <a:off x="2589212" y="2584174"/>
            <a:ext cx="8915399" cy="2319130"/>
          </a:xfrm>
        </p:spPr>
        <p:txBody>
          <a:bodyPr>
            <a:normAutofit/>
          </a:bodyPr>
          <a:lstStyle/>
          <a:p>
            <a:r>
              <a:rPr lang="en-US" sz="2000" dirty="0"/>
              <a:t>Brett: React, client-side routes and Heroku deployment</a:t>
            </a:r>
          </a:p>
          <a:p>
            <a:r>
              <a:rPr lang="en-US" sz="2000" dirty="0"/>
              <a:t>Conrad: Node packages, APIs and authentication</a:t>
            </a:r>
          </a:p>
          <a:p>
            <a:r>
              <a:rPr lang="en-US" sz="2000" dirty="0"/>
              <a:t>Kim: React, file structuring and styling </a:t>
            </a:r>
          </a:p>
          <a:p>
            <a:r>
              <a:rPr lang="en-US" sz="2000" dirty="0"/>
              <a:t>David: Database and server-side routes</a:t>
            </a:r>
          </a:p>
        </p:txBody>
      </p:sp>
    </p:spTree>
    <p:extLst>
      <p:ext uri="{BB962C8B-B14F-4D97-AF65-F5344CB8AC3E}">
        <p14:creationId xmlns:p14="http://schemas.microsoft.com/office/powerpoint/2010/main" val="1418898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D5BD6-A209-472F-AC10-9C0AD361143B}"/>
              </a:ext>
            </a:extLst>
          </p:cNvPr>
          <p:cNvSpPr>
            <a:spLocks noGrp="1"/>
          </p:cNvSpPr>
          <p:nvPr>
            <p:ph type="title"/>
          </p:nvPr>
        </p:nvSpPr>
        <p:spPr>
          <a:xfrm>
            <a:off x="2589212" y="825098"/>
            <a:ext cx="8915399" cy="860400"/>
          </a:xfrm>
        </p:spPr>
        <p:txBody>
          <a:bodyPr/>
          <a:lstStyle/>
          <a:p>
            <a:r>
              <a:rPr lang="en-US" sz="4800" dirty="0"/>
              <a:t>Schedule</a:t>
            </a:r>
            <a:r>
              <a:rPr lang="en-US" dirty="0"/>
              <a:t> </a:t>
            </a:r>
            <a:r>
              <a:rPr lang="en-US" sz="4800" dirty="0"/>
              <a:t>of tasks</a:t>
            </a:r>
          </a:p>
        </p:txBody>
      </p:sp>
      <p:sp>
        <p:nvSpPr>
          <p:cNvPr id="3" name="Text Placeholder 2">
            <a:extLst>
              <a:ext uri="{FF2B5EF4-FFF2-40B4-BE49-F238E27FC236}">
                <a16:creationId xmlns:a16="http://schemas.microsoft.com/office/drawing/2014/main" id="{3E0186D7-9A34-4F60-B9DE-56A7809C8AE1}"/>
              </a:ext>
            </a:extLst>
          </p:cNvPr>
          <p:cNvSpPr>
            <a:spLocks noGrp="1"/>
          </p:cNvSpPr>
          <p:nvPr>
            <p:ph type="body" idx="1"/>
          </p:nvPr>
        </p:nvSpPr>
        <p:spPr>
          <a:xfrm>
            <a:off x="2589212" y="1855304"/>
            <a:ext cx="8915399" cy="4465983"/>
          </a:xfrm>
        </p:spPr>
        <p:txBody>
          <a:bodyPr>
            <a:normAutofit/>
          </a:bodyPr>
          <a:lstStyle/>
          <a:p>
            <a:r>
              <a:rPr lang="en-US" dirty="0"/>
              <a:t>Database set up: Dec. 27</a:t>
            </a:r>
          </a:p>
          <a:p>
            <a:r>
              <a:rPr lang="en-US" dirty="0"/>
              <a:t>Landing page complete: Dec. 29</a:t>
            </a:r>
          </a:p>
          <a:p>
            <a:r>
              <a:rPr lang="en-US" dirty="0"/>
              <a:t>Node packages/APIs running: Dec. 30</a:t>
            </a:r>
          </a:p>
          <a:p>
            <a:r>
              <a:rPr lang="en-US" dirty="0"/>
              <a:t>Project deployed to Heroku: Jan. 2</a:t>
            </a:r>
          </a:p>
          <a:p>
            <a:r>
              <a:rPr lang="en-US" dirty="0"/>
              <a:t>Authentication complete: Jan. 3</a:t>
            </a:r>
          </a:p>
          <a:p>
            <a:r>
              <a:rPr lang="en-US" dirty="0"/>
              <a:t>Routing complete: Jan. 8</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131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6E41B-7DC6-41F1-8E4E-EF83FFB32F79}"/>
              </a:ext>
            </a:extLst>
          </p:cNvPr>
          <p:cNvSpPr>
            <a:spLocks noGrp="1"/>
          </p:cNvSpPr>
          <p:nvPr>
            <p:ph type="title"/>
          </p:nvPr>
        </p:nvSpPr>
        <p:spPr/>
        <p:txBody>
          <a:bodyPr>
            <a:normAutofit/>
          </a:bodyPr>
          <a:lstStyle/>
          <a:p>
            <a:r>
              <a:rPr lang="en-US" sz="4800" dirty="0"/>
              <a:t>Project Management</a:t>
            </a:r>
          </a:p>
        </p:txBody>
      </p:sp>
      <p:sp>
        <p:nvSpPr>
          <p:cNvPr id="3" name="Text Placeholder 2">
            <a:extLst>
              <a:ext uri="{FF2B5EF4-FFF2-40B4-BE49-F238E27FC236}">
                <a16:creationId xmlns:a16="http://schemas.microsoft.com/office/drawing/2014/main" id="{E4FF589B-A21B-492D-BCDD-E1526244AE24}"/>
              </a:ext>
            </a:extLst>
          </p:cNvPr>
          <p:cNvSpPr>
            <a:spLocks noGrp="1"/>
          </p:cNvSpPr>
          <p:nvPr>
            <p:ph type="body" idx="1"/>
          </p:nvPr>
        </p:nvSpPr>
        <p:spPr/>
        <p:txBody>
          <a:bodyPr/>
          <a:lstStyle/>
          <a:p>
            <a:r>
              <a:rPr lang="en-US" dirty="0"/>
              <a:t>GitHub</a:t>
            </a:r>
          </a:p>
        </p:txBody>
      </p:sp>
    </p:spTree>
    <p:extLst>
      <p:ext uri="{BB962C8B-B14F-4D97-AF65-F5344CB8AC3E}">
        <p14:creationId xmlns:p14="http://schemas.microsoft.com/office/powerpoint/2010/main" val="1513982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64C52B-1396-45A6-8C4A-944DDCD7EA06}"/>
              </a:ext>
            </a:extLst>
          </p:cNvPr>
          <p:cNvPicPr>
            <a:picLocks noChangeAspect="1"/>
          </p:cNvPicPr>
          <p:nvPr/>
        </p:nvPicPr>
        <p:blipFill>
          <a:blip r:embed="rId2"/>
          <a:stretch>
            <a:fillRect/>
          </a:stretch>
        </p:blipFill>
        <p:spPr>
          <a:xfrm>
            <a:off x="2356432" y="0"/>
            <a:ext cx="6233432" cy="6858000"/>
          </a:xfrm>
          <a:prstGeom prst="rect">
            <a:avLst/>
          </a:prstGeom>
        </p:spPr>
      </p:pic>
    </p:spTree>
    <p:extLst>
      <p:ext uri="{BB962C8B-B14F-4D97-AF65-F5344CB8AC3E}">
        <p14:creationId xmlns:p14="http://schemas.microsoft.com/office/powerpoint/2010/main" val="277602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EAFF-99FA-4B4B-9C79-55C3CDBF4A32}"/>
              </a:ext>
            </a:extLst>
          </p:cNvPr>
          <p:cNvSpPr>
            <a:spLocks noGrp="1"/>
          </p:cNvSpPr>
          <p:nvPr>
            <p:ph type="title"/>
          </p:nvPr>
        </p:nvSpPr>
        <p:spPr>
          <a:xfrm>
            <a:off x="2589211" y="1895061"/>
            <a:ext cx="8915399" cy="1696278"/>
          </a:xfrm>
        </p:spPr>
        <p:txBody>
          <a:bodyPr/>
          <a:lstStyle/>
          <a:p>
            <a:r>
              <a:rPr lang="en-US" dirty="0"/>
              <a:t>Overview</a:t>
            </a:r>
          </a:p>
        </p:txBody>
      </p:sp>
      <p:sp>
        <p:nvSpPr>
          <p:cNvPr id="3" name="Text Placeholder 2">
            <a:extLst>
              <a:ext uri="{FF2B5EF4-FFF2-40B4-BE49-F238E27FC236}">
                <a16:creationId xmlns:a16="http://schemas.microsoft.com/office/drawing/2014/main" id="{8083A58E-AD6A-48DB-AF48-E162FF656AAC}"/>
              </a:ext>
            </a:extLst>
          </p:cNvPr>
          <p:cNvSpPr>
            <a:spLocks noGrp="1"/>
          </p:cNvSpPr>
          <p:nvPr>
            <p:ph type="body" idx="1"/>
          </p:nvPr>
        </p:nvSpPr>
        <p:spPr>
          <a:xfrm>
            <a:off x="2589210" y="3591339"/>
            <a:ext cx="8915399" cy="1555864"/>
          </a:xfrm>
        </p:spPr>
        <p:txBody>
          <a:bodyPr>
            <a:normAutofit fontScale="92500" lnSpcReduction="10000"/>
          </a:bodyPr>
          <a:lstStyle/>
          <a:p>
            <a:r>
              <a:rPr lang="en-US" dirty="0"/>
              <a:t>Most small business owners do not have the time, money or skill to advertise their product on the internet. Their business depends on word of mouth and weekends at the Farmers Market. Most people would support local small businesses, if they knew they existed. Cottage Connect is the conduit that lets small business owners advertise with just a few clicks of the keyboard and allows customers to discover what is in their area.</a:t>
            </a:r>
          </a:p>
          <a:p>
            <a:endParaRPr lang="en-US" dirty="0"/>
          </a:p>
        </p:txBody>
      </p:sp>
    </p:spTree>
    <p:extLst>
      <p:ext uri="{BB962C8B-B14F-4D97-AF65-F5344CB8AC3E}">
        <p14:creationId xmlns:p14="http://schemas.microsoft.com/office/powerpoint/2010/main" val="3377527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ADCFB-7E73-4A7F-AEF9-FF958962BECB}"/>
              </a:ext>
            </a:extLst>
          </p:cNvPr>
          <p:cNvSpPr>
            <a:spLocks noGrp="1"/>
          </p:cNvSpPr>
          <p:nvPr>
            <p:ph type="title"/>
          </p:nvPr>
        </p:nvSpPr>
        <p:spPr/>
        <p:txBody>
          <a:bodyPr>
            <a:normAutofit/>
          </a:bodyPr>
          <a:lstStyle/>
          <a:p>
            <a:r>
              <a:rPr lang="en-US" sz="4800" dirty="0"/>
              <a:t>Design</a:t>
            </a:r>
          </a:p>
        </p:txBody>
      </p:sp>
    </p:spTree>
    <p:extLst>
      <p:ext uri="{BB962C8B-B14F-4D97-AF65-F5344CB8AC3E}">
        <p14:creationId xmlns:p14="http://schemas.microsoft.com/office/powerpoint/2010/main" val="4074379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0F4E28-1660-4961-9A59-1C7FE4A8A897}"/>
              </a:ext>
            </a:extLst>
          </p:cNvPr>
          <p:cNvPicPr>
            <a:picLocks noChangeAspect="1"/>
          </p:cNvPicPr>
          <p:nvPr/>
        </p:nvPicPr>
        <p:blipFill>
          <a:blip r:embed="rId2"/>
          <a:stretch>
            <a:fillRect/>
          </a:stretch>
        </p:blipFill>
        <p:spPr>
          <a:xfrm>
            <a:off x="2072309" y="475223"/>
            <a:ext cx="9573574" cy="6097855"/>
          </a:xfrm>
          <a:prstGeom prst="rect">
            <a:avLst/>
          </a:prstGeom>
        </p:spPr>
      </p:pic>
    </p:spTree>
    <p:extLst>
      <p:ext uri="{BB962C8B-B14F-4D97-AF65-F5344CB8AC3E}">
        <p14:creationId xmlns:p14="http://schemas.microsoft.com/office/powerpoint/2010/main" val="148345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9175BD-FBED-4F2F-9446-5F49C02ABBC9}"/>
              </a:ext>
            </a:extLst>
          </p:cNvPr>
          <p:cNvPicPr>
            <a:picLocks noChangeAspect="1"/>
          </p:cNvPicPr>
          <p:nvPr/>
        </p:nvPicPr>
        <p:blipFill>
          <a:blip r:embed="rId2"/>
          <a:stretch>
            <a:fillRect/>
          </a:stretch>
        </p:blipFill>
        <p:spPr>
          <a:xfrm>
            <a:off x="2613989" y="274984"/>
            <a:ext cx="6423991" cy="6423991"/>
          </a:xfrm>
          <a:prstGeom prst="rect">
            <a:avLst/>
          </a:prstGeom>
        </p:spPr>
      </p:pic>
      <p:sp>
        <p:nvSpPr>
          <p:cNvPr id="4" name="TextBox 3">
            <a:extLst>
              <a:ext uri="{FF2B5EF4-FFF2-40B4-BE49-F238E27FC236}">
                <a16:creationId xmlns:a16="http://schemas.microsoft.com/office/drawing/2014/main" id="{E70106C5-3FEB-4790-8EAD-C51875A26DFF}"/>
              </a:ext>
            </a:extLst>
          </p:cNvPr>
          <p:cNvSpPr txBox="1"/>
          <p:nvPr/>
        </p:nvSpPr>
        <p:spPr>
          <a:xfrm flipH="1">
            <a:off x="9521024" y="1245703"/>
            <a:ext cx="1610802" cy="646331"/>
          </a:xfrm>
          <a:prstGeom prst="rect">
            <a:avLst/>
          </a:prstGeom>
          <a:noFill/>
        </p:spPr>
        <p:txBody>
          <a:bodyPr wrap="square" rtlCol="0">
            <a:spAutoFit/>
          </a:bodyPr>
          <a:lstStyle/>
          <a:p>
            <a:r>
              <a:rPr lang="en-US" dirty="0"/>
              <a:t>Landing page</a:t>
            </a:r>
          </a:p>
        </p:txBody>
      </p:sp>
    </p:spTree>
    <p:extLst>
      <p:ext uri="{BB962C8B-B14F-4D97-AF65-F5344CB8AC3E}">
        <p14:creationId xmlns:p14="http://schemas.microsoft.com/office/powerpoint/2010/main" val="4146062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E06E3-1F27-478A-948C-DBCC369DB0E4}"/>
              </a:ext>
            </a:extLst>
          </p:cNvPr>
          <p:cNvPicPr>
            <a:picLocks noChangeAspect="1"/>
          </p:cNvPicPr>
          <p:nvPr/>
        </p:nvPicPr>
        <p:blipFill>
          <a:blip r:embed="rId2"/>
          <a:stretch>
            <a:fillRect/>
          </a:stretch>
        </p:blipFill>
        <p:spPr>
          <a:xfrm>
            <a:off x="2892291" y="137491"/>
            <a:ext cx="6556513" cy="6556513"/>
          </a:xfrm>
          <a:prstGeom prst="rect">
            <a:avLst/>
          </a:prstGeom>
        </p:spPr>
      </p:pic>
      <p:sp>
        <p:nvSpPr>
          <p:cNvPr id="4" name="TextBox 3">
            <a:extLst>
              <a:ext uri="{FF2B5EF4-FFF2-40B4-BE49-F238E27FC236}">
                <a16:creationId xmlns:a16="http://schemas.microsoft.com/office/drawing/2014/main" id="{E7098829-9EF0-40EB-BA01-7095CB77FD0F}"/>
              </a:ext>
            </a:extLst>
          </p:cNvPr>
          <p:cNvSpPr txBox="1"/>
          <p:nvPr/>
        </p:nvSpPr>
        <p:spPr>
          <a:xfrm>
            <a:off x="9753600" y="1086679"/>
            <a:ext cx="2040835" cy="1200329"/>
          </a:xfrm>
          <a:prstGeom prst="rect">
            <a:avLst/>
          </a:prstGeom>
          <a:noFill/>
        </p:spPr>
        <p:txBody>
          <a:bodyPr wrap="square" rtlCol="0">
            <a:spAutoFit/>
          </a:bodyPr>
          <a:lstStyle/>
          <a:p>
            <a:r>
              <a:rPr lang="en-US" dirty="0"/>
              <a:t>Page for merchant to set up the basics about their store</a:t>
            </a:r>
          </a:p>
        </p:txBody>
      </p:sp>
    </p:spTree>
    <p:extLst>
      <p:ext uri="{BB962C8B-B14F-4D97-AF65-F5344CB8AC3E}">
        <p14:creationId xmlns:p14="http://schemas.microsoft.com/office/powerpoint/2010/main" val="208970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1A6279-D592-4897-A008-5D7EF927067A}"/>
              </a:ext>
            </a:extLst>
          </p:cNvPr>
          <p:cNvPicPr>
            <a:picLocks noChangeAspect="1"/>
          </p:cNvPicPr>
          <p:nvPr/>
        </p:nvPicPr>
        <p:blipFill>
          <a:blip r:embed="rId2"/>
          <a:stretch>
            <a:fillRect/>
          </a:stretch>
        </p:blipFill>
        <p:spPr>
          <a:xfrm>
            <a:off x="2879034" y="190499"/>
            <a:ext cx="6450496" cy="6450496"/>
          </a:xfrm>
          <a:prstGeom prst="rect">
            <a:avLst/>
          </a:prstGeom>
        </p:spPr>
      </p:pic>
      <p:sp>
        <p:nvSpPr>
          <p:cNvPr id="4" name="TextBox 3">
            <a:extLst>
              <a:ext uri="{FF2B5EF4-FFF2-40B4-BE49-F238E27FC236}">
                <a16:creationId xmlns:a16="http://schemas.microsoft.com/office/drawing/2014/main" id="{78220FBA-A1B1-4FA5-A7A8-14EA76F74BFD}"/>
              </a:ext>
            </a:extLst>
          </p:cNvPr>
          <p:cNvSpPr txBox="1"/>
          <p:nvPr/>
        </p:nvSpPr>
        <p:spPr>
          <a:xfrm>
            <a:off x="9780104" y="1086679"/>
            <a:ext cx="1921565" cy="646331"/>
          </a:xfrm>
          <a:prstGeom prst="rect">
            <a:avLst/>
          </a:prstGeom>
          <a:noFill/>
        </p:spPr>
        <p:txBody>
          <a:bodyPr wrap="square" rtlCol="0">
            <a:spAutoFit/>
          </a:bodyPr>
          <a:lstStyle/>
          <a:p>
            <a:r>
              <a:rPr lang="en-US" dirty="0"/>
              <a:t>Search page for customer</a:t>
            </a:r>
          </a:p>
        </p:txBody>
      </p:sp>
    </p:spTree>
    <p:extLst>
      <p:ext uri="{BB962C8B-B14F-4D97-AF65-F5344CB8AC3E}">
        <p14:creationId xmlns:p14="http://schemas.microsoft.com/office/powerpoint/2010/main" val="3428588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B7542B-1CAE-48B8-9C66-F304F1E717EE}"/>
              </a:ext>
            </a:extLst>
          </p:cNvPr>
          <p:cNvPicPr>
            <a:picLocks noChangeAspect="1"/>
          </p:cNvPicPr>
          <p:nvPr/>
        </p:nvPicPr>
        <p:blipFill>
          <a:blip r:embed="rId2"/>
          <a:stretch>
            <a:fillRect/>
          </a:stretch>
        </p:blipFill>
        <p:spPr>
          <a:xfrm>
            <a:off x="2746512" y="163996"/>
            <a:ext cx="6503504" cy="6503504"/>
          </a:xfrm>
          <a:prstGeom prst="rect">
            <a:avLst/>
          </a:prstGeom>
        </p:spPr>
      </p:pic>
      <p:sp>
        <p:nvSpPr>
          <p:cNvPr id="4" name="TextBox 3">
            <a:extLst>
              <a:ext uri="{FF2B5EF4-FFF2-40B4-BE49-F238E27FC236}">
                <a16:creationId xmlns:a16="http://schemas.microsoft.com/office/drawing/2014/main" id="{647DF8AC-FD8F-488F-8E3B-C07371515A3D}"/>
              </a:ext>
            </a:extLst>
          </p:cNvPr>
          <p:cNvSpPr txBox="1"/>
          <p:nvPr/>
        </p:nvSpPr>
        <p:spPr>
          <a:xfrm flipH="1">
            <a:off x="9719805" y="1007165"/>
            <a:ext cx="1518038" cy="646331"/>
          </a:xfrm>
          <a:prstGeom prst="rect">
            <a:avLst/>
          </a:prstGeom>
          <a:noFill/>
        </p:spPr>
        <p:txBody>
          <a:bodyPr wrap="square" rtlCol="0">
            <a:spAutoFit/>
          </a:bodyPr>
          <a:lstStyle/>
          <a:p>
            <a:r>
              <a:rPr lang="en-US" dirty="0"/>
              <a:t>Merchant’s home page</a:t>
            </a:r>
          </a:p>
        </p:txBody>
      </p:sp>
    </p:spTree>
    <p:extLst>
      <p:ext uri="{BB962C8B-B14F-4D97-AF65-F5344CB8AC3E}">
        <p14:creationId xmlns:p14="http://schemas.microsoft.com/office/powerpoint/2010/main" val="3094062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2B559A-4D8A-4203-89D8-181ABA660821}"/>
              </a:ext>
            </a:extLst>
          </p:cNvPr>
          <p:cNvPicPr>
            <a:picLocks noChangeAspect="1"/>
          </p:cNvPicPr>
          <p:nvPr/>
        </p:nvPicPr>
        <p:blipFill>
          <a:blip r:embed="rId2"/>
          <a:stretch>
            <a:fillRect/>
          </a:stretch>
        </p:blipFill>
        <p:spPr>
          <a:xfrm>
            <a:off x="2963517" y="296517"/>
            <a:ext cx="6264965" cy="6264965"/>
          </a:xfrm>
          <a:prstGeom prst="rect">
            <a:avLst/>
          </a:prstGeom>
        </p:spPr>
      </p:pic>
      <p:sp>
        <p:nvSpPr>
          <p:cNvPr id="4" name="TextBox 3">
            <a:extLst>
              <a:ext uri="{FF2B5EF4-FFF2-40B4-BE49-F238E27FC236}">
                <a16:creationId xmlns:a16="http://schemas.microsoft.com/office/drawing/2014/main" id="{DBB877A4-8E0D-4311-83EA-27C9A5B04216}"/>
              </a:ext>
            </a:extLst>
          </p:cNvPr>
          <p:cNvSpPr txBox="1"/>
          <p:nvPr/>
        </p:nvSpPr>
        <p:spPr>
          <a:xfrm flipH="1">
            <a:off x="9799319" y="702365"/>
            <a:ext cx="1398768" cy="646331"/>
          </a:xfrm>
          <a:prstGeom prst="rect">
            <a:avLst/>
          </a:prstGeom>
          <a:noFill/>
        </p:spPr>
        <p:txBody>
          <a:bodyPr wrap="square" rtlCol="0">
            <a:spAutoFit/>
          </a:bodyPr>
          <a:lstStyle/>
          <a:p>
            <a:r>
              <a:rPr lang="en-US" dirty="0"/>
              <a:t>Customer page</a:t>
            </a:r>
          </a:p>
        </p:txBody>
      </p:sp>
    </p:spTree>
    <p:extLst>
      <p:ext uri="{BB962C8B-B14F-4D97-AF65-F5344CB8AC3E}">
        <p14:creationId xmlns:p14="http://schemas.microsoft.com/office/powerpoint/2010/main" val="225048429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241</TotalTime>
  <Words>204</Words>
  <Application>Microsoft Office PowerPoint</Application>
  <PresentationFormat>Widescreen</PresentationFormat>
  <Paragraphs>28</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Gothic</vt:lpstr>
      <vt:lpstr>Wingdings 3</vt:lpstr>
      <vt:lpstr>Wisp</vt:lpstr>
      <vt:lpstr>Cottage Connect</vt:lpstr>
      <vt:lpstr>Overview</vt:lpstr>
      <vt:lpstr>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Breakdown of roles</vt:lpstr>
      <vt:lpstr>Schedule of tasks</vt:lpstr>
      <vt:lpstr>Project Management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Cottage Connect</dc:title>
  <dc:creator>Kim Kaufman</dc:creator>
  <cp:lastModifiedBy>Kim Kaufman</cp:lastModifiedBy>
  <cp:revision>40</cp:revision>
  <dcterms:created xsi:type="dcterms:W3CDTF">2018-01-05T21:18:37Z</dcterms:created>
  <dcterms:modified xsi:type="dcterms:W3CDTF">2018-01-06T03:52:43Z</dcterms:modified>
</cp:coreProperties>
</file>